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85" r:id="rId12"/>
    <p:sldId id="277" r:id="rId13"/>
    <p:sldId id="278" r:id="rId14"/>
    <p:sldId id="280" r:id="rId15"/>
    <p:sldId id="279" r:id="rId16"/>
    <p:sldId id="282" r:id="rId17"/>
    <p:sldId id="283" r:id="rId18"/>
    <p:sldId id="281" r:id="rId19"/>
    <p:sldId id="284" r:id="rId20"/>
    <p:sldId id="256" r:id="rId21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9" autoAdjust="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23D51-9B93-4A49-999D-9193A4E6F7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47A94A-7CA3-4631-90BE-95B39189B8B1}">
      <dgm:prSet phldrT="[Text]"/>
      <dgm:spPr/>
      <dgm:t>
        <a:bodyPr/>
        <a:lstStyle/>
        <a:p>
          <a:r>
            <a:rPr lang="de-CH" dirty="0" smtClean="0"/>
            <a:t>View</a:t>
          </a:r>
          <a:endParaRPr lang="de-CH" dirty="0"/>
        </a:p>
      </dgm:t>
    </dgm:pt>
    <dgm:pt modelId="{4DD47B5D-0621-4C41-8958-2072E9724F15}" type="parTrans" cxnId="{8418C107-6EB7-4F6D-A982-A209AEC9BB24}">
      <dgm:prSet/>
      <dgm:spPr/>
      <dgm:t>
        <a:bodyPr/>
        <a:lstStyle/>
        <a:p>
          <a:endParaRPr lang="de-CH"/>
        </a:p>
      </dgm:t>
    </dgm:pt>
    <dgm:pt modelId="{2FDF1A47-8E8C-41A0-AE50-8BCC9FFDF6D8}" type="sibTrans" cxnId="{8418C107-6EB7-4F6D-A982-A209AEC9BB24}">
      <dgm:prSet/>
      <dgm:spPr/>
      <dgm:t>
        <a:bodyPr/>
        <a:lstStyle/>
        <a:p>
          <a:endParaRPr lang="de-CH"/>
        </a:p>
      </dgm:t>
    </dgm:pt>
    <dgm:pt modelId="{077A78F7-11C6-44E6-AC25-52492CA0B43D}">
      <dgm:prSet phldrT="[Text]"/>
      <dgm:spPr/>
      <dgm:t>
        <a:bodyPr/>
        <a:lstStyle/>
        <a:p>
          <a:r>
            <a:rPr lang="de-CH" dirty="0" smtClean="0"/>
            <a:t>Model</a:t>
          </a:r>
          <a:endParaRPr lang="de-CH" dirty="0"/>
        </a:p>
      </dgm:t>
    </dgm:pt>
    <dgm:pt modelId="{149A5370-20F0-492A-8D4F-20CC397D36B8}" type="parTrans" cxnId="{E7B58C82-041D-44A3-91CD-09EFEA1681D7}">
      <dgm:prSet/>
      <dgm:spPr/>
      <dgm:t>
        <a:bodyPr/>
        <a:lstStyle/>
        <a:p>
          <a:endParaRPr lang="de-CH"/>
        </a:p>
      </dgm:t>
    </dgm:pt>
    <dgm:pt modelId="{B65A66B8-6401-4190-9284-5A99AA37081E}" type="sibTrans" cxnId="{E7B58C82-041D-44A3-91CD-09EFEA1681D7}">
      <dgm:prSet/>
      <dgm:spPr/>
      <dgm:t>
        <a:bodyPr/>
        <a:lstStyle/>
        <a:p>
          <a:endParaRPr lang="de-CH"/>
        </a:p>
      </dgm:t>
    </dgm:pt>
    <dgm:pt modelId="{22097E77-B62A-40C1-AF49-D8F26590E97A}">
      <dgm:prSet phldrT="[Text]"/>
      <dgm:spPr/>
      <dgm:t>
        <a:bodyPr/>
        <a:lstStyle/>
        <a:p>
          <a:r>
            <a:rPr lang="de-CH" dirty="0" err="1" smtClean="0"/>
            <a:t>Hibernate</a:t>
          </a:r>
          <a:endParaRPr lang="de-CH" dirty="0"/>
        </a:p>
      </dgm:t>
    </dgm:pt>
    <dgm:pt modelId="{E2AA604C-D0F4-4594-B6C8-5CF7899E5ED8}" type="parTrans" cxnId="{4F7E40BB-67C6-4D4B-969C-DBEC2D911024}">
      <dgm:prSet/>
      <dgm:spPr/>
      <dgm:t>
        <a:bodyPr/>
        <a:lstStyle/>
        <a:p>
          <a:endParaRPr lang="de-CH"/>
        </a:p>
      </dgm:t>
    </dgm:pt>
    <dgm:pt modelId="{18294E95-FDE0-4490-9D5B-C08E6BDD3A9D}" type="sibTrans" cxnId="{4F7E40BB-67C6-4D4B-969C-DBEC2D911024}">
      <dgm:prSet/>
      <dgm:spPr/>
      <dgm:t>
        <a:bodyPr/>
        <a:lstStyle/>
        <a:p>
          <a:endParaRPr lang="de-CH"/>
        </a:p>
      </dgm:t>
    </dgm:pt>
    <dgm:pt modelId="{4C6FC463-21D5-43B3-8A0E-6723A9E706E3}" type="pres">
      <dgm:prSet presAssocID="{92A23D51-9B93-4A49-999D-9193A4E6F706}" presName="Name0" presStyleCnt="0">
        <dgm:presLayoutVars>
          <dgm:dir/>
          <dgm:animLvl val="lvl"/>
          <dgm:resizeHandles val="exact"/>
        </dgm:presLayoutVars>
      </dgm:prSet>
      <dgm:spPr/>
    </dgm:pt>
    <dgm:pt modelId="{8CD82B72-8DC1-4B23-BA98-015C67517725}" type="pres">
      <dgm:prSet presAssocID="{FE47A94A-7CA3-4631-90BE-95B39189B8B1}" presName="parTxOnly" presStyleLbl="node1" presStyleIdx="0" presStyleCnt="3" custLinFactNeighborX="-23039" custLinFactNeighborY="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50B850E-5F27-45B5-927F-D42C2C3ECE52}" type="pres">
      <dgm:prSet presAssocID="{2FDF1A47-8E8C-41A0-AE50-8BCC9FFDF6D8}" presName="parTxOnlySpace" presStyleCnt="0"/>
      <dgm:spPr/>
    </dgm:pt>
    <dgm:pt modelId="{C9B0AA34-F20D-4CAC-BAEC-D06EB3132777}" type="pres">
      <dgm:prSet presAssocID="{077A78F7-11C6-44E6-AC25-52492CA0B43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E895AE1-644F-4AAD-B991-2B22F5EC461D}" type="pres">
      <dgm:prSet presAssocID="{B65A66B8-6401-4190-9284-5A99AA37081E}" presName="parTxOnlySpace" presStyleCnt="0"/>
      <dgm:spPr/>
    </dgm:pt>
    <dgm:pt modelId="{519A4A20-CE80-489C-B559-BB1D9552A2EB}" type="pres">
      <dgm:prSet presAssocID="{22097E77-B62A-40C1-AF49-D8F26590E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82365491-A8C9-410A-9C9E-092BA351333A}" type="presOf" srcId="{FE47A94A-7CA3-4631-90BE-95B39189B8B1}" destId="{8CD82B72-8DC1-4B23-BA98-015C67517725}" srcOrd="0" destOrd="0" presId="urn:microsoft.com/office/officeart/2005/8/layout/chevron1"/>
    <dgm:cxn modelId="{B92A2A45-1396-4F7D-B7E8-841BB1F38921}" type="presOf" srcId="{077A78F7-11C6-44E6-AC25-52492CA0B43D}" destId="{C9B0AA34-F20D-4CAC-BAEC-D06EB3132777}" srcOrd="0" destOrd="0" presId="urn:microsoft.com/office/officeart/2005/8/layout/chevron1"/>
    <dgm:cxn modelId="{93000BD8-6092-4CA3-B86A-416FD4F273F3}" type="presOf" srcId="{92A23D51-9B93-4A49-999D-9193A4E6F706}" destId="{4C6FC463-21D5-43B3-8A0E-6723A9E706E3}" srcOrd="0" destOrd="0" presId="urn:microsoft.com/office/officeart/2005/8/layout/chevron1"/>
    <dgm:cxn modelId="{4F7E40BB-67C6-4D4B-969C-DBEC2D911024}" srcId="{92A23D51-9B93-4A49-999D-9193A4E6F706}" destId="{22097E77-B62A-40C1-AF49-D8F26590E97A}" srcOrd="2" destOrd="0" parTransId="{E2AA604C-D0F4-4594-B6C8-5CF7899E5ED8}" sibTransId="{18294E95-FDE0-4490-9D5B-C08E6BDD3A9D}"/>
    <dgm:cxn modelId="{96753513-5933-4240-B591-5BC3F7E3F0C5}" type="presOf" srcId="{22097E77-B62A-40C1-AF49-D8F26590E97A}" destId="{519A4A20-CE80-489C-B559-BB1D9552A2EB}" srcOrd="0" destOrd="0" presId="urn:microsoft.com/office/officeart/2005/8/layout/chevron1"/>
    <dgm:cxn modelId="{8418C107-6EB7-4F6D-A982-A209AEC9BB24}" srcId="{92A23D51-9B93-4A49-999D-9193A4E6F706}" destId="{FE47A94A-7CA3-4631-90BE-95B39189B8B1}" srcOrd="0" destOrd="0" parTransId="{4DD47B5D-0621-4C41-8958-2072E9724F15}" sibTransId="{2FDF1A47-8E8C-41A0-AE50-8BCC9FFDF6D8}"/>
    <dgm:cxn modelId="{E7B58C82-041D-44A3-91CD-09EFEA1681D7}" srcId="{92A23D51-9B93-4A49-999D-9193A4E6F706}" destId="{077A78F7-11C6-44E6-AC25-52492CA0B43D}" srcOrd="1" destOrd="0" parTransId="{149A5370-20F0-492A-8D4F-20CC397D36B8}" sibTransId="{B65A66B8-6401-4190-9284-5A99AA37081E}"/>
    <dgm:cxn modelId="{2EE5B785-8D34-4B7F-A0B7-ECB51FCAF545}" type="presParOf" srcId="{4C6FC463-21D5-43B3-8A0E-6723A9E706E3}" destId="{8CD82B72-8DC1-4B23-BA98-015C67517725}" srcOrd="0" destOrd="0" presId="urn:microsoft.com/office/officeart/2005/8/layout/chevron1"/>
    <dgm:cxn modelId="{3C0BB3B5-5751-4E1E-905D-3BCEA813B9BC}" type="presParOf" srcId="{4C6FC463-21D5-43B3-8A0E-6723A9E706E3}" destId="{A50B850E-5F27-45B5-927F-D42C2C3ECE52}" srcOrd="1" destOrd="0" presId="urn:microsoft.com/office/officeart/2005/8/layout/chevron1"/>
    <dgm:cxn modelId="{3CD1EADF-B270-4643-BCF1-2021B09F89DB}" type="presParOf" srcId="{4C6FC463-21D5-43B3-8A0E-6723A9E706E3}" destId="{C9B0AA34-F20D-4CAC-BAEC-D06EB3132777}" srcOrd="2" destOrd="0" presId="urn:microsoft.com/office/officeart/2005/8/layout/chevron1"/>
    <dgm:cxn modelId="{DF07263A-FC90-4A68-A156-40E0370FFFBB}" type="presParOf" srcId="{4C6FC463-21D5-43B3-8A0E-6723A9E706E3}" destId="{1E895AE1-644F-4AAD-B991-2B22F5EC461D}" srcOrd="3" destOrd="0" presId="urn:microsoft.com/office/officeart/2005/8/layout/chevron1"/>
    <dgm:cxn modelId="{D59A639C-8222-4FA3-8592-F0A982B8876C}" type="presParOf" srcId="{4C6FC463-21D5-43B3-8A0E-6723A9E706E3}" destId="{519A4A20-CE80-489C-B559-BB1D9552A2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D82B72-8DC1-4B23-BA98-015C67517725}">
      <dsp:nvSpPr>
        <dsp:cNvPr id="0" name=""/>
        <dsp:cNvSpPr/>
      </dsp:nvSpPr>
      <dsp:spPr>
        <a:xfrm>
          <a:off x="0" y="1599951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View</a:t>
          </a:r>
          <a:endParaRPr lang="de-CH" sz="2100" kern="1200" dirty="0"/>
        </a:p>
      </dsp:txBody>
      <dsp:txXfrm>
        <a:off x="0" y="1599951"/>
        <a:ext cx="2175867" cy="870346"/>
      </dsp:txXfrm>
    </dsp:sp>
    <dsp:sp modelId="{C9B0AA34-F20D-4CAC-BAEC-D06EB313277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Model</a:t>
          </a:r>
          <a:endParaRPr lang="de-CH" sz="2100" kern="1200" dirty="0"/>
        </a:p>
      </dsp:txBody>
      <dsp:txXfrm>
        <a:off x="1960066" y="1596826"/>
        <a:ext cx="2175867" cy="870346"/>
      </dsp:txXfrm>
    </dsp:sp>
    <dsp:sp modelId="{519A4A20-CE80-489C-B559-BB1D9552A2E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err="1" smtClean="0"/>
            <a:t>Hibernate</a:t>
          </a:r>
          <a:endParaRPr lang="de-CH" sz="2100" kern="1200" dirty="0"/>
        </a:p>
      </dsp:txBody>
      <dsp:txXfrm>
        <a:off x="3918346" y="1596826"/>
        <a:ext cx="2175867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2E55-B848-4A87-8286-74FF24DBE09F}" type="datetimeFigureOut">
              <a:rPr lang="de-CH" smtClean="0"/>
              <a:pPr/>
              <a:t>14.06.2013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909B-DE3D-42BA-8D5F-DA988BBD025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="" xmlns:p14="http://schemas.microsoft.com/office/powerpoint/2010/main" val="283635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C94-6634-42E9-9774-AB4B5D4D7FFD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5008-D1D6-40A1-A8B6-956467D30B46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0003-213B-4592-B69D-8D2499E44194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7C2C-CAB7-43F7-AE14-85C2FC425A30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FB5F-7C68-4A6C-B683-A219AF8905E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EE55-8E83-4674-ACA9-1135212F6138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4014-60A1-4BD8-8BE2-977E66CB0B05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962-84A8-424C-9EB8-F2DEE3139E9A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B215-AA49-4CFB-AE7A-30C5853D9737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4923-9D83-446B-9368-B5BB9BE2C943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FB97-C61E-4254-A4C6-1710E9E4FDC8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1588D5-CF82-4673-AF01-DDFD2C8B1D8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RL5Z1k60t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MHC-</a:t>
            </a:r>
            <a:r>
              <a:rPr lang="de-DE" dirty="0" err="1" smtClean="0"/>
              <a:t>pms</a:t>
            </a:r>
            <a:r>
              <a:rPr lang="de-DE" dirty="0" smtClean="0"/>
              <a:t> Doc-</a:t>
            </a:r>
            <a:r>
              <a:rPr lang="de-DE" dirty="0" err="1" smtClean="0"/>
              <a:t>App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Bei fragen oder </a:t>
            </a:r>
            <a:r>
              <a:rPr lang="de-DE" dirty="0" err="1" smtClean="0"/>
              <a:t>nebenwirkungen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36B9-A2CC-4915-99F9-69DD13004A5C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026" name="Picture 2" descr="E:\GIT\ch.bfh.bti7081.s2013.pink\Project Pink\doc\tasks\task06\MedikamentenVerschreibung-Activity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6632"/>
            <a:ext cx="7411031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12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Patterns</a:t>
            </a:r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Singleton Pattern 		-&gt; </a:t>
            </a:r>
            <a:r>
              <a:rPr lang="de-CH" dirty="0" err="1" smtClean="0"/>
              <a:t>Context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MVC				-&gt; </a:t>
            </a: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Factory Pattern 			-&gt; Data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Model Pattern			-&gt; Model/View/</a:t>
            </a:r>
            <a:r>
              <a:rPr lang="de-CH" dirty="0" err="1" smtClean="0"/>
              <a:t>Medication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Just </a:t>
            </a:r>
            <a:r>
              <a:rPr lang="de-CH" dirty="0" err="1" smtClean="0"/>
              <a:t>Kidding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5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15</a:t>
            </a:fld>
            <a:endParaRPr lang="de-CH"/>
          </a:p>
        </p:txBody>
      </p:sp>
      <p:graphicFrame>
        <p:nvGraphicFramePr>
          <p:cNvPr id="6" name="Diagramm 5"/>
          <p:cNvGraphicFramePr/>
          <p:nvPr/>
        </p:nvGraphicFramePr>
        <p:xfrm>
          <a:off x="1547664" y="6926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Burndown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98077" cy="456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BackLog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4000" cy="496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trike="sngStrike" dirty="0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Challenges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GIT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Vaadin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Programming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Gap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Unstructured</a:t>
            </a:r>
            <a:r>
              <a:rPr lang="de-CH" dirty="0" smtClean="0"/>
              <a:t> Team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Workenvironment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18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Goodies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The </a:t>
            </a:r>
            <a:r>
              <a:rPr lang="de-CH" dirty="0" err="1" smtClean="0"/>
              <a:t>Application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Experience </a:t>
            </a:r>
            <a:r>
              <a:rPr lang="de-CH" dirty="0" err="1" smtClean="0"/>
              <a:t>with</a:t>
            </a:r>
            <a:r>
              <a:rPr lang="de-CH" dirty="0" smtClean="0"/>
              <a:t> SCRUM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Time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learn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different </a:t>
            </a:r>
            <a:r>
              <a:rPr lang="de-CH" dirty="0" err="1" smtClean="0"/>
              <a:t>stuff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Continuous</a:t>
            </a:r>
            <a:r>
              <a:rPr lang="de-CH" dirty="0" smtClean="0"/>
              <a:t> Integration</a:t>
            </a:r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Teamwork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19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					[ 4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? 							[ 8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					[ 3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better</a:t>
            </a:r>
            <a:r>
              <a:rPr lang="de-CH" dirty="0" smtClean="0"/>
              <a:t>?			[ 5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5D5D-B05C-45F9-BD7C-B76BD961FA43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2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Ist für heute wirklich </a:t>
            </a:r>
            <a:r>
              <a:rPr lang="de-DE" dirty="0" err="1" smtClean="0"/>
              <a:t>schluss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Grafik 3" descr="masc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20688"/>
            <a:ext cx="5634864" cy="478963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008738" y="5171708"/>
            <a:ext cx="69557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PINK</a:t>
            </a:r>
            <a:endParaRPr lang="de-DE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C131-CBD3-43D8-97DC-56516972776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539552" y="119675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hlinkClick r:id="rId3"/>
              </a:rPr>
              <a:t>http://www.youtube.com/watch?v=JRL5Z1k60tg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Das System dient zur Unterstützung des täglichen Ablaufs eines Arztes in einer Einrichtung die sich um Patienten mit psychischen Problemen kümmert. Der Arzt kann damit Patienteninformationen abrufen und bearbeiten.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Patienteninformationen umfassen die Personalien, die Medikamente die ein Patient in angegebener Dosis einnimmt, Allergien, Krankheitsverlauf, Informationen zum Verhalten und sonstigen Bemerkungen.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ist kompatibel auf </a:t>
            </a:r>
            <a:r>
              <a:rPr lang="de-CH" dirty="0" err="1" smtClean="0"/>
              <a:t>Tablets</a:t>
            </a:r>
            <a:r>
              <a:rPr lang="de-CH" dirty="0" smtClean="0"/>
              <a:t> und auch verfügbar als Desktop Variante damit Berichte über die Tastatur eingetippt werden können. 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soll durch die Anbindung von bereits bestehenden </a:t>
            </a:r>
            <a:r>
              <a:rPr lang="de-CH" dirty="0" err="1" smtClean="0"/>
              <a:t>Umsystemen</a:t>
            </a:r>
            <a:r>
              <a:rPr lang="de-CH" dirty="0" smtClean="0"/>
              <a:t> möglichst in die bestehende Organisationsstruktur eingebunden werden können. 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14.06.2013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5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56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97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1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6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151</Words>
  <Application>Microsoft Office PowerPoint</Application>
  <PresentationFormat>Bildschirmpräsentation (4:3)</PresentationFormat>
  <Paragraphs>88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ProjectPink_PresentationTemplate</vt:lpstr>
      <vt:lpstr>MHC-pms Doc-App</vt:lpstr>
      <vt:lpstr>Agenda</vt:lpstr>
      <vt:lpstr>What was it again?</vt:lpstr>
      <vt:lpstr>Folie 4</vt:lpstr>
      <vt:lpstr>Folie 5</vt:lpstr>
      <vt:lpstr>Folie 6</vt:lpstr>
      <vt:lpstr>Folie 7</vt:lpstr>
      <vt:lpstr>Folie 8</vt:lpstr>
      <vt:lpstr>Folie 9</vt:lpstr>
      <vt:lpstr>Folie 10</vt:lpstr>
      <vt:lpstr>What</vt:lpstr>
      <vt:lpstr>What</vt:lpstr>
      <vt:lpstr>How was it implemented?</vt:lpstr>
      <vt:lpstr>Just Kidding!</vt:lpstr>
      <vt:lpstr>How was it implemented</vt:lpstr>
      <vt:lpstr>SCRUM Burndown</vt:lpstr>
      <vt:lpstr>SCRUM BackLog</vt:lpstr>
      <vt:lpstr>Problems Challenges</vt:lpstr>
      <vt:lpstr>The Goodies</vt:lpstr>
      <vt:lpstr>Thanks</vt:lpstr>
    </vt:vector>
  </TitlesOfParts>
  <Company>SBB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 TAKS 7</dc:title>
  <dc:creator>Franziska Corradi</dc:creator>
  <cp:lastModifiedBy>zeroKelvin</cp:lastModifiedBy>
  <cp:revision>36</cp:revision>
  <dcterms:created xsi:type="dcterms:W3CDTF">2013-04-18T16:57:49Z</dcterms:created>
  <dcterms:modified xsi:type="dcterms:W3CDTF">2013-06-14T08:15:47Z</dcterms:modified>
</cp:coreProperties>
</file>